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  <p:sldId id="263" r:id="rId5"/>
    <p:sldId id="259" r:id="rId6"/>
    <p:sldId id="260" r:id="rId7"/>
    <p:sldId id="266" r:id="rId8"/>
    <p:sldId id="267" r:id="rId9"/>
    <p:sldId id="261" r:id="rId10"/>
    <p:sldId id="264" r:id="rId11"/>
    <p:sldId id="265" r:id="rId12"/>
    <p:sldId id="262" r:id="rId13"/>
    <p:sldId id="268" r:id="rId14"/>
    <p:sldId id="270" r:id="rId15"/>
    <p:sldId id="271" r:id="rId16"/>
    <p:sldId id="272" r:id="rId17"/>
    <p:sldId id="269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BA835-12AC-4E8F-955A-EA3F4DE2791F}" type="datetime1">
              <a:rPr lang="en-US" smtClean="0"/>
              <a:t>4/1/2025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0719492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áma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BA835-12AC-4E8F-955A-EA3F4DE2791F}" type="datetime1">
              <a:rPr lang="en-US" smtClean="0"/>
              <a:t>4/1/2025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375022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dézet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BA835-12AC-4E8F-955A-EA3F4DE2791F}" type="datetime1">
              <a:rPr lang="en-US" smtClean="0"/>
              <a:t>4/1/2025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292063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BA835-12AC-4E8F-955A-EA3F4DE2791F}" type="datetime1">
              <a:rPr lang="en-US" smtClean="0"/>
              <a:t>4/1/2025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297476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BA835-12AC-4E8F-955A-EA3F4DE2791F}" type="datetime1">
              <a:rPr lang="en-US" smtClean="0"/>
              <a:t>4/1/2025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996515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BA835-12AC-4E8F-955A-EA3F4DE2791F}" type="datetime1">
              <a:rPr lang="en-US" smtClean="0"/>
              <a:t>4/1/2025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940938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BA835-12AC-4E8F-955A-EA3F4DE2791F}" type="datetime1">
              <a:rPr lang="en-US" smtClean="0"/>
              <a:t>4/1/2025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408988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BA835-12AC-4E8F-955A-EA3F4DE2791F}" type="datetime1">
              <a:rPr lang="en-US" smtClean="0"/>
              <a:t>4/1/2025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2893284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BA835-12AC-4E8F-955A-EA3F4DE2791F}" type="datetime1">
              <a:rPr lang="en-US" smtClean="0"/>
              <a:t>4/1/2025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208913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BA835-12AC-4E8F-955A-EA3F4DE2791F}" type="datetime1">
              <a:rPr lang="en-US" smtClean="0"/>
              <a:t>4/1/2025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369454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BA835-12AC-4E8F-955A-EA3F4DE2791F}" type="datetime1">
              <a:rPr lang="en-US" smtClean="0"/>
              <a:t>4/1/2025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716887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BA835-12AC-4E8F-955A-EA3F4DE2791F}" type="datetime1">
              <a:rPr lang="en-US" smtClean="0"/>
              <a:t>4/1/2025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346627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BA835-12AC-4E8F-955A-EA3F4DE2791F}" type="datetime1">
              <a:rPr lang="en-US" smtClean="0"/>
              <a:t>4/1/2025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462534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E31BA835-12AC-4E8F-955A-EA3F4DE2791F}" type="datetime1">
              <a:rPr lang="en-US" smtClean="0"/>
              <a:t>4/1/2025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851253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E31BA835-12AC-4E8F-955A-EA3F4DE2791F}" type="datetime1">
              <a:rPr lang="en-US" smtClean="0"/>
              <a:t>4/1/2025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10430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26479DA-A27F-1E97-778E-348EF437E44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9573" b="6157"/>
          <a:stretch/>
        </p:blipFill>
        <p:spPr>
          <a:xfrm>
            <a:off x="1" y="10"/>
            <a:ext cx="12192000" cy="6857989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BA8AA765-4D71-0234-E645-4DD4C6FCED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33541" y="990599"/>
            <a:ext cx="5619054" cy="4849091"/>
          </a:xfrm>
        </p:spPr>
        <p:txBody>
          <a:bodyPr anchor="ctr">
            <a:normAutofit/>
          </a:bodyPr>
          <a:lstStyle/>
          <a:p>
            <a:pPr algn="r"/>
            <a:r>
              <a:rPr lang="hu-HU">
                <a:solidFill>
                  <a:srgbClr val="FFFFFF"/>
                </a:solidFill>
              </a:rPr>
              <a:t>Lakásfoglalás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1311AA2B-2A2C-EEBF-26A3-2FC1C3802E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712865" y="1447799"/>
            <a:ext cx="2368905" cy="4076699"/>
          </a:xfrm>
        </p:spPr>
        <p:txBody>
          <a:bodyPr anchor="ctr">
            <a:normAutofit/>
          </a:bodyPr>
          <a:lstStyle/>
          <a:p>
            <a:r>
              <a:rPr lang="hu-HU">
                <a:solidFill>
                  <a:srgbClr val="FFFFFF"/>
                </a:solidFill>
              </a:rPr>
              <a:t>Készítette:Illés Máté és Havasi Márk</a:t>
            </a:r>
          </a:p>
        </p:txBody>
      </p:sp>
    </p:spTree>
    <p:extLst>
      <p:ext uri="{BB962C8B-B14F-4D97-AF65-F5344CB8AC3E}">
        <p14:creationId xmlns:p14="http://schemas.microsoft.com/office/powerpoint/2010/main" val="41316745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>
            <a:extLst>
              <a:ext uri="{FF2B5EF4-FFF2-40B4-BE49-F238E27FC236}">
                <a16:creationId xmlns:a16="http://schemas.microsoft.com/office/drawing/2014/main" id="{E7597382-59B5-427B-9E49-55383F0A55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6229804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>
            <a:noFill/>
          </a:ln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u-HU"/>
          </a:p>
        </p:txBody>
      </p:sp>
      <p:sp>
        <p:nvSpPr>
          <p:cNvPr id="10" name="Rounded Rectangle 16">
            <a:extLst>
              <a:ext uri="{FF2B5EF4-FFF2-40B4-BE49-F238E27FC236}">
                <a16:creationId xmlns:a16="http://schemas.microsoft.com/office/drawing/2014/main" id="{26471DC7-FA6E-40EF-A167-93BB0BCE16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8" y="643466"/>
            <a:ext cx="10905066" cy="4592561"/>
          </a:xfrm>
          <a:prstGeom prst="roundRect">
            <a:avLst>
              <a:gd name="adj" fmla="val 3513"/>
            </a:avLst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Kép 2" descr="A képen szöveg, képernyőkép, szám, Betűtípus látható">
            <a:extLst>
              <a:ext uri="{FF2B5EF4-FFF2-40B4-BE49-F238E27FC236}">
                <a16:creationId xmlns:a16="http://schemas.microsoft.com/office/drawing/2014/main" id="{8F184EDA-F3CC-9FB6-6E83-F94171C676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3682" y="873202"/>
            <a:ext cx="9184638" cy="4133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0908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>
            <a:extLst>
              <a:ext uri="{FF2B5EF4-FFF2-40B4-BE49-F238E27FC236}">
                <a16:creationId xmlns:a16="http://schemas.microsoft.com/office/drawing/2014/main" id="{E7597382-59B5-427B-9E49-55383F0A55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6229804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>
            <a:noFill/>
          </a:ln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u-HU"/>
          </a:p>
        </p:txBody>
      </p:sp>
      <p:sp>
        <p:nvSpPr>
          <p:cNvPr id="10" name="Rounded Rectangle 16">
            <a:extLst>
              <a:ext uri="{FF2B5EF4-FFF2-40B4-BE49-F238E27FC236}">
                <a16:creationId xmlns:a16="http://schemas.microsoft.com/office/drawing/2014/main" id="{26471DC7-FA6E-40EF-A167-93BB0BCE16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8" y="643466"/>
            <a:ext cx="10905066" cy="4592561"/>
          </a:xfrm>
          <a:prstGeom prst="roundRect">
            <a:avLst>
              <a:gd name="adj" fmla="val 3513"/>
            </a:avLst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Kép 2" descr="A képen szöveg, képernyőkép, Betűtípus, szám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E7180C70-4B94-F933-9B64-2E177FEA50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9438" y="873202"/>
            <a:ext cx="3513125" cy="4133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6038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291A714-6391-4FA7-B99E-4C8793DD62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Backend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2FD49E0A-0898-B43B-05BA-FA9294E838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Összeköti az adatbázist az asztali alkalmazással</a:t>
            </a:r>
          </a:p>
          <a:p>
            <a:endParaRPr lang="hu-HU" dirty="0"/>
          </a:p>
          <a:p>
            <a:r>
              <a:rPr lang="hu-HU" dirty="0"/>
              <a:t>Jogosultságokat ad az ügyfélnek és a hirdetőknek </a:t>
            </a:r>
          </a:p>
        </p:txBody>
      </p:sp>
    </p:spTree>
    <p:extLst>
      <p:ext uri="{BB962C8B-B14F-4D97-AF65-F5344CB8AC3E}">
        <p14:creationId xmlns:p14="http://schemas.microsoft.com/office/powerpoint/2010/main" val="3260423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>
            <a:extLst>
              <a:ext uri="{FF2B5EF4-FFF2-40B4-BE49-F238E27FC236}">
                <a16:creationId xmlns:a16="http://schemas.microsoft.com/office/drawing/2014/main" id="{D004E336-8E93-46FD-A7CD-2D15E01098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0886" y="-3175"/>
            <a:ext cx="12192000" cy="6229804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solidFill>
            <a:srgbClr val="FFFFFF"/>
          </a:solidFill>
          <a:ln/>
          <a:effectLst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u-HU"/>
          </a:p>
        </p:txBody>
      </p:sp>
      <p:pic>
        <p:nvPicPr>
          <p:cNvPr id="3" name="Kép 2" descr="A képen szöveg, képernyőkép, Betűtípus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5DD2608C-AD71-118F-707D-A5E99630AC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932" b="1"/>
          <a:stretch/>
        </p:blipFill>
        <p:spPr>
          <a:xfrm>
            <a:off x="318709" y="321733"/>
            <a:ext cx="11554582" cy="5230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2857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7A6BC23-8EE2-AFD7-6EE9-DD083579F7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Trello</a:t>
            </a:r>
            <a:r>
              <a:rPr lang="hu-HU" dirty="0"/>
              <a:t> és </a:t>
            </a:r>
            <a:r>
              <a:rPr lang="hu-HU" dirty="0" err="1"/>
              <a:t>Github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E3CBFC5C-B442-B318-F6C9-1A4A969F16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Kapcsolat tartás</a:t>
            </a:r>
          </a:p>
          <a:p>
            <a:endParaRPr lang="hu-HU" dirty="0"/>
          </a:p>
          <a:p>
            <a:r>
              <a:rPr lang="hu-HU" dirty="0"/>
              <a:t>Project nyomon követés</a:t>
            </a:r>
          </a:p>
          <a:p>
            <a:endParaRPr lang="hu-HU" dirty="0"/>
          </a:p>
          <a:p>
            <a:r>
              <a:rPr lang="hu-HU" dirty="0"/>
              <a:t>Egyszerű használat</a:t>
            </a:r>
          </a:p>
        </p:txBody>
      </p:sp>
    </p:spTree>
    <p:extLst>
      <p:ext uri="{BB962C8B-B14F-4D97-AF65-F5344CB8AC3E}">
        <p14:creationId xmlns:p14="http://schemas.microsoft.com/office/powerpoint/2010/main" val="13166700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ép 2">
            <a:extLst>
              <a:ext uri="{FF2B5EF4-FFF2-40B4-BE49-F238E27FC236}">
                <a16:creationId xmlns:a16="http://schemas.microsoft.com/office/drawing/2014/main" id="{0C79E6C0-C9EF-71B6-2040-98A62D8F333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600" r="7290" b="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3867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ép 2">
            <a:extLst>
              <a:ext uri="{FF2B5EF4-FFF2-40B4-BE49-F238E27FC236}">
                <a16:creationId xmlns:a16="http://schemas.microsoft.com/office/drawing/2014/main" id="{3D260681-FA46-9F8A-AFFC-10A06EFF37A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556" r="1" b="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1632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9F1CB5E-3806-0BE7-2CA1-858206F2BAA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hu-HU" dirty="0"/>
              <a:t>Köszönjük a figyelmet!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716E0A94-F4F1-C08C-E479-ABA062EA060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7879757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3139F08-E919-9024-22BB-BB7B454C5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sz="2400" dirty="0">
                <a:solidFill>
                  <a:schemeClr val="tx1"/>
                </a:solidFill>
                <a:latin typeface="Dubai Medium" panose="020B0603030403030204" pitchFamily="34" charset="-78"/>
                <a:cs typeface="Dubai Medium" panose="020B0603030403030204" pitchFamily="34" charset="-78"/>
              </a:rPr>
              <a:t>Célkitűzés és probléma: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7F3F8956-751D-5E59-BAD6-BEBE1FD683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Könnyíti a lakás keresést</a:t>
            </a:r>
          </a:p>
          <a:p>
            <a:r>
              <a:rPr lang="hu-HU" dirty="0"/>
              <a:t>Segít olcsóbb áron találni</a:t>
            </a:r>
          </a:p>
          <a:p>
            <a:r>
              <a:rPr lang="hu-HU" dirty="0"/>
              <a:t>Megbízható kínálat</a:t>
            </a:r>
          </a:p>
        </p:txBody>
      </p:sp>
    </p:spTree>
    <p:extLst>
      <p:ext uri="{BB962C8B-B14F-4D97-AF65-F5344CB8AC3E}">
        <p14:creationId xmlns:p14="http://schemas.microsoft.com/office/powerpoint/2010/main" val="36809111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>
            <a:extLst>
              <a:ext uri="{FF2B5EF4-FFF2-40B4-BE49-F238E27FC236}">
                <a16:creationId xmlns:a16="http://schemas.microsoft.com/office/drawing/2014/main" id="{133F8CB7-795C-4272-9073-64D8CF97F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u-HU"/>
          </a:p>
        </p:txBody>
      </p:sp>
      <p:sp>
        <p:nvSpPr>
          <p:cNvPr id="12" name="Rounded Rectangle 16">
            <a:extLst>
              <a:ext uri="{FF2B5EF4-FFF2-40B4-BE49-F238E27FC236}">
                <a16:creationId xmlns:a16="http://schemas.microsoft.com/office/drawing/2014/main" id="{CC57EF5B-92B7-4D8A-82DE-4665F89A21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4306" y="643464"/>
            <a:ext cx="10927614" cy="3599352"/>
          </a:xfrm>
          <a:prstGeom prst="roundRect">
            <a:avLst>
              <a:gd name="adj" fmla="val 3513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A4AC0CC-D5D6-4673-B926-3E826AAA75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 bwMode="white">
          <a:xfrm>
            <a:off x="0" y="4525094"/>
            <a:ext cx="12203151" cy="2344057"/>
            <a:chOff x="0" y="4525094"/>
            <a:chExt cx="12203151" cy="2344057"/>
          </a:xfrm>
        </p:grpSpPr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8F6A282D-54F8-4F82-8E6A-17C174AA39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>
              <a:off x="0" y="4525094"/>
              <a:ext cx="12192000" cy="2332906"/>
            </a:xfrm>
            <a:custGeom>
              <a:avLst/>
              <a:gdLst>
                <a:gd name="connsiteX0" fmla="*/ 0 w 12192000"/>
                <a:gd name="connsiteY0" fmla="*/ 0 h 2332906"/>
                <a:gd name="connsiteX1" fmla="*/ 1996017 w 12192000"/>
                <a:gd name="connsiteY1" fmla="*/ 0 h 2332906"/>
                <a:gd name="connsiteX2" fmla="*/ 2377017 w 12192000"/>
                <a:gd name="connsiteY2" fmla="*/ 263783 h 2332906"/>
                <a:gd name="connsiteX3" fmla="*/ 2385484 w 12192000"/>
                <a:gd name="connsiteY3" fmla="*/ 266713 h 2332906"/>
                <a:gd name="connsiteX4" fmla="*/ 2398184 w 12192000"/>
                <a:gd name="connsiteY4" fmla="*/ 271110 h 2332906"/>
                <a:gd name="connsiteX5" fmla="*/ 2410883 w 12192000"/>
                <a:gd name="connsiteY5" fmla="*/ 275506 h 2332906"/>
                <a:gd name="connsiteX6" fmla="*/ 2421467 w 12192000"/>
                <a:gd name="connsiteY6" fmla="*/ 275506 h 2332906"/>
                <a:gd name="connsiteX7" fmla="*/ 2434167 w 12192000"/>
                <a:gd name="connsiteY7" fmla="*/ 275506 h 2332906"/>
                <a:gd name="connsiteX8" fmla="*/ 2444750 w 12192000"/>
                <a:gd name="connsiteY8" fmla="*/ 271110 h 2332906"/>
                <a:gd name="connsiteX9" fmla="*/ 2457450 w 12192000"/>
                <a:gd name="connsiteY9" fmla="*/ 266713 h 2332906"/>
                <a:gd name="connsiteX10" fmla="*/ 2465917 w 12192000"/>
                <a:gd name="connsiteY10" fmla="*/ 263783 h 2332906"/>
                <a:gd name="connsiteX11" fmla="*/ 2846917 w 12192000"/>
                <a:gd name="connsiteY11" fmla="*/ 0 h 2332906"/>
                <a:gd name="connsiteX12" fmla="*/ 12192000 w 12192000"/>
                <a:gd name="connsiteY12" fmla="*/ 0 h 2332906"/>
                <a:gd name="connsiteX13" fmla="*/ 12192000 w 12192000"/>
                <a:gd name="connsiteY13" fmla="*/ 2332906 h 2332906"/>
                <a:gd name="connsiteX14" fmla="*/ 0 w 12192000"/>
                <a:gd name="connsiteY14" fmla="*/ 2332906 h 2332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192000" h="2332906">
                  <a:moveTo>
                    <a:pt x="0" y="0"/>
                  </a:moveTo>
                  <a:lnTo>
                    <a:pt x="1996017" y="0"/>
                  </a:lnTo>
                  <a:lnTo>
                    <a:pt x="2377017" y="263783"/>
                  </a:lnTo>
                  <a:lnTo>
                    <a:pt x="2385484" y="266713"/>
                  </a:lnTo>
                  <a:lnTo>
                    <a:pt x="2398184" y="271110"/>
                  </a:lnTo>
                  <a:lnTo>
                    <a:pt x="2410883" y="275506"/>
                  </a:lnTo>
                  <a:lnTo>
                    <a:pt x="2421467" y="275506"/>
                  </a:lnTo>
                  <a:lnTo>
                    <a:pt x="2434167" y="275506"/>
                  </a:lnTo>
                  <a:lnTo>
                    <a:pt x="2444750" y="271110"/>
                  </a:lnTo>
                  <a:lnTo>
                    <a:pt x="2457450" y="266713"/>
                  </a:lnTo>
                  <a:lnTo>
                    <a:pt x="2465917" y="263783"/>
                  </a:lnTo>
                  <a:lnTo>
                    <a:pt x="2846917" y="0"/>
                  </a:lnTo>
                  <a:lnTo>
                    <a:pt x="12192000" y="0"/>
                  </a:lnTo>
                  <a:lnTo>
                    <a:pt x="12192000" y="2332906"/>
                  </a:lnTo>
                  <a:lnTo>
                    <a:pt x="0" y="2332906"/>
                  </a:lnTo>
                  <a:close/>
                </a:path>
              </a:pathLst>
            </a:custGeom>
            <a:solidFill>
              <a:srgbClr val="262626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2CC7973C-9C83-467C-8997-F160C1AA12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 flipH="1">
              <a:off x="3820" y="4536245"/>
              <a:ext cx="5660999" cy="2332906"/>
            </a:xfrm>
            <a:prstGeom prst="triangle">
              <a:avLst>
                <a:gd name="adj" fmla="val 100000"/>
              </a:avLst>
            </a:prstGeom>
            <a:solidFill>
              <a:srgbClr val="2626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33437AA1-6F72-4CDF-B5DF-55B57B2835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>
              <a:off x="4813714" y="4536245"/>
              <a:ext cx="7389437" cy="2332906"/>
            </a:xfrm>
            <a:prstGeom prst="triangle">
              <a:avLst>
                <a:gd name="adj" fmla="val 100000"/>
              </a:avLst>
            </a:prstGeom>
            <a:solidFill>
              <a:srgbClr val="2626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Cím 1">
            <a:extLst>
              <a:ext uri="{FF2B5EF4-FFF2-40B4-BE49-F238E27FC236}">
                <a16:creationId xmlns:a16="http://schemas.microsoft.com/office/drawing/2014/main" id="{9120AB41-2367-4AD0-88C3-F1A14B43C1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4817533"/>
            <a:ext cx="10572000" cy="77952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SQL</a:t>
            </a:r>
          </a:p>
        </p:txBody>
      </p:sp>
      <p:pic>
        <p:nvPicPr>
          <p:cNvPr id="5" name="Tartalom helye 4">
            <a:extLst>
              <a:ext uri="{FF2B5EF4-FFF2-40B4-BE49-F238E27FC236}">
                <a16:creationId xmlns:a16="http://schemas.microsoft.com/office/drawing/2014/main" id="{7F729CAE-0F4B-0063-5B96-83385F1751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8743" y="1618488"/>
            <a:ext cx="10460962" cy="1647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343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>
            <a:extLst>
              <a:ext uri="{FF2B5EF4-FFF2-40B4-BE49-F238E27FC236}">
                <a16:creationId xmlns:a16="http://schemas.microsoft.com/office/drawing/2014/main" id="{732012F0-A79F-4166-AAFD-796C07F494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0886" y="-3175"/>
            <a:ext cx="12192000" cy="6229804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solidFill>
            <a:srgbClr val="FFFFFF"/>
          </a:solidFill>
          <a:ln/>
          <a:effectLst/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u-HU"/>
          </a:p>
        </p:txBody>
      </p:sp>
      <p:pic>
        <p:nvPicPr>
          <p:cNvPr id="3" name="Kép 2" descr="A képen szöveg, képernyőkép, Betűtípus, szám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0B47FF2A-E792-5598-6044-A0EA7B5C74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1465" y="321733"/>
            <a:ext cx="7189070" cy="5230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028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0DD387B-E9FF-CE80-501D-0AED974BC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Használt nyelvek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3C1771A8-9D3B-769A-0480-C1E72CF196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HTML</a:t>
            </a:r>
          </a:p>
          <a:p>
            <a:endParaRPr lang="hu-HU" dirty="0"/>
          </a:p>
          <a:p>
            <a:r>
              <a:rPr lang="hu-HU" dirty="0"/>
              <a:t>CSS</a:t>
            </a:r>
          </a:p>
          <a:p>
            <a:endParaRPr lang="hu-HU" dirty="0"/>
          </a:p>
          <a:p>
            <a:r>
              <a:rPr lang="hu-HU" dirty="0" err="1"/>
              <a:t>Javascript</a:t>
            </a:r>
            <a:endParaRPr lang="hu-HU"/>
          </a:p>
          <a:p>
            <a:endParaRPr lang="hu-HU" dirty="0"/>
          </a:p>
          <a:p>
            <a:r>
              <a:rPr lang="hu-HU" dirty="0"/>
              <a:t>C#</a:t>
            </a:r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5268865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A0313D7-0610-0701-07C5-4D506DF21C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Frontend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67F67607-B899-2C7A-D33A-C5421D5580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u-HU" dirty="0" err="1"/>
              <a:t>React</a:t>
            </a:r>
            <a:r>
              <a:rPr lang="hu-HU" dirty="0"/>
              <a:t>-ban készült</a:t>
            </a:r>
          </a:p>
          <a:p>
            <a:endParaRPr lang="hu-HU" dirty="0"/>
          </a:p>
          <a:p>
            <a:r>
              <a:rPr lang="hu-HU" dirty="0"/>
              <a:t>Bejelentkezési felületet is tartalmaz</a:t>
            </a:r>
          </a:p>
          <a:p>
            <a:endParaRPr lang="hu-HU" dirty="0"/>
          </a:p>
          <a:p>
            <a:r>
              <a:rPr lang="hu-HU" dirty="0"/>
              <a:t>Navigációs linkeket használ</a:t>
            </a:r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7417854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>
            <a:extLst>
              <a:ext uri="{FF2B5EF4-FFF2-40B4-BE49-F238E27FC236}">
                <a16:creationId xmlns:a16="http://schemas.microsoft.com/office/drawing/2014/main" id="{732012F0-A79F-4166-AAFD-796C07F494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0886" y="-3175"/>
            <a:ext cx="12192000" cy="6229804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solidFill>
            <a:srgbClr val="FFFFFF"/>
          </a:solidFill>
          <a:ln/>
          <a:effectLst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u-HU"/>
          </a:p>
        </p:txBody>
      </p:sp>
      <p:pic>
        <p:nvPicPr>
          <p:cNvPr id="3" name="Kép 2" descr="A képen úszómedence, ég, üdülő, épület látható">
            <a:extLst>
              <a:ext uri="{FF2B5EF4-FFF2-40B4-BE49-F238E27FC236}">
                <a16:creationId xmlns:a16="http://schemas.microsoft.com/office/drawing/2014/main" id="{E5866496-587A-7D37-984F-A7DDB118F3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292" y="321733"/>
            <a:ext cx="11247415" cy="5230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284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>
            <a:extLst>
              <a:ext uri="{FF2B5EF4-FFF2-40B4-BE49-F238E27FC236}">
                <a16:creationId xmlns:a16="http://schemas.microsoft.com/office/drawing/2014/main" id="{732012F0-A79F-4166-AAFD-796C07F494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0886" y="-3175"/>
            <a:ext cx="12192000" cy="6229804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solidFill>
            <a:srgbClr val="FFFFFF"/>
          </a:solidFill>
          <a:ln/>
          <a:effectLst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u-HU"/>
          </a:p>
        </p:txBody>
      </p:sp>
      <p:pic>
        <p:nvPicPr>
          <p:cNvPr id="3" name="Kép 2" descr="A képen szöveg, képernyőkép, Webhely, szoftver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DD5A85F6-47F1-F2B0-649F-975BC2E3F0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558" y="321734"/>
            <a:ext cx="11068884" cy="5133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36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ECCAA20-95B0-315A-2125-0825091EF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Asztali alkalmazás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2C530D04-18E7-A06E-5C70-AC383622EF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u-HU" dirty="0"/>
              <a:t>Login felület</a:t>
            </a:r>
          </a:p>
          <a:p>
            <a:pPr marL="0" indent="0">
              <a:buNone/>
            </a:pPr>
            <a:endParaRPr lang="hu-HU" dirty="0"/>
          </a:p>
          <a:p>
            <a:r>
              <a:rPr lang="hu-HU" dirty="0"/>
              <a:t>Lakások kezelése</a:t>
            </a:r>
          </a:p>
          <a:p>
            <a:pPr marL="0" indent="0">
              <a:buNone/>
            </a:pPr>
            <a:endParaRPr lang="hu-HU" dirty="0"/>
          </a:p>
          <a:p>
            <a:r>
              <a:rPr lang="hu-HU" dirty="0"/>
              <a:t>Felhasználók kezelése</a:t>
            </a:r>
          </a:p>
          <a:p>
            <a:pPr marL="0" indent="0">
              <a:buNone/>
            </a:pPr>
            <a:endParaRPr lang="hu-HU" dirty="0"/>
          </a:p>
          <a:p>
            <a:r>
              <a:rPr lang="hu-HU" dirty="0"/>
              <a:t>Jogosultságok</a:t>
            </a:r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74819852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Jegyezhető">
  <a:themeElements>
    <a:clrScheme name="Jegyezhető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Jegyezhető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Jegyezhető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TM03457503[[fn=Jegyezhető]]</Template>
  <TotalTime>71</TotalTime>
  <Words>77</Words>
  <Application>Microsoft Office PowerPoint</Application>
  <PresentationFormat>Szélesvásznú</PresentationFormat>
  <Paragraphs>40</Paragraphs>
  <Slides>17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3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17</vt:i4>
      </vt:variant>
    </vt:vector>
  </HeadingPairs>
  <TitlesOfParts>
    <vt:vector size="21" baseType="lpstr">
      <vt:lpstr>Century Gothic</vt:lpstr>
      <vt:lpstr>Dubai Medium</vt:lpstr>
      <vt:lpstr>Wingdings 2</vt:lpstr>
      <vt:lpstr>Jegyezhető</vt:lpstr>
      <vt:lpstr>Lakásfoglalás</vt:lpstr>
      <vt:lpstr>Célkitűzés és probléma:</vt:lpstr>
      <vt:lpstr>SQL</vt:lpstr>
      <vt:lpstr>PowerPoint-bemutató</vt:lpstr>
      <vt:lpstr>Használt nyelvek</vt:lpstr>
      <vt:lpstr>Frontend</vt:lpstr>
      <vt:lpstr>PowerPoint-bemutató</vt:lpstr>
      <vt:lpstr>PowerPoint-bemutató</vt:lpstr>
      <vt:lpstr>Asztali alkalmazás</vt:lpstr>
      <vt:lpstr>PowerPoint-bemutató</vt:lpstr>
      <vt:lpstr>PowerPoint-bemutató</vt:lpstr>
      <vt:lpstr>Backend</vt:lpstr>
      <vt:lpstr>PowerPoint-bemutató</vt:lpstr>
      <vt:lpstr>Trello és Github</vt:lpstr>
      <vt:lpstr>PowerPoint-bemutató</vt:lpstr>
      <vt:lpstr>PowerPoint-bemutató</vt:lpstr>
      <vt:lpstr>Köszönjük a figyelmet!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Bálint Varga</dc:creator>
  <cp:lastModifiedBy>Bálint Varga</cp:lastModifiedBy>
  <cp:revision>11</cp:revision>
  <dcterms:created xsi:type="dcterms:W3CDTF">2025-03-18T07:51:31Z</dcterms:created>
  <dcterms:modified xsi:type="dcterms:W3CDTF">2025-04-01T07:08:02Z</dcterms:modified>
</cp:coreProperties>
</file>